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57A3F-8E1F-F84B-BA9D-17FA98F90643}" type="datetimeFigureOut">
              <a:rPr lang="en-US" smtClean="0"/>
              <a:t>4/10/13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02416-63E3-F144-983A-289423B46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02416-63E3-F144-983A-289423B467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6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02416-63E3-F144-983A-289423B467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6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02416-63E3-F144-983A-289423B467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6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02416-63E3-F144-983A-289423B467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6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3C21-3AB4-C54C-A7B8-6051B421DC8D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0CF1-BA14-1C46-B661-247D6E1F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3C21-3AB4-C54C-A7B8-6051B421DC8D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0CF1-BA14-1C46-B661-247D6E1F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3C21-3AB4-C54C-A7B8-6051B421DC8D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0CF1-BA14-1C46-B661-247D6E1F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4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3C21-3AB4-C54C-A7B8-6051B421DC8D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0CF1-BA14-1C46-B661-247D6E1F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8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3C21-3AB4-C54C-A7B8-6051B421DC8D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0CF1-BA14-1C46-B661-247D6E1F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6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3C21-3AB4-C54C-A7B8-6051B421DC8D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0CF1-BA14-1C46-B661-247D6E1F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3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3C21-3AB4-C54C-A7B8-6051B421DC8D}" type="datetimeFigureOut">
              <a:rPr lang="en-US" smtClean="0"/>
              <a:t>4/10/13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0CF1-BA14-1C46-B661-247D6E1F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6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3C21-3AB4-C54C-A7B8-6051B421DC8D}" type="datetimeFigureOut">
              <a:rPr lang="en-US" smtClean="0"/>
              <a:t>4/10/13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0CF1-BA14-1C46-B661-247D6E1F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5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3C21-3AB4-C54C-A7B8-6051B421DC8D}" type="datetimeFigureOut">
              <a:rPr lang="en-US" smtClean="0"/>
              <a:t>4/10/13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0CF1-BA14-1C46-B661-247D6E1F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3C21-3AB4-C54C-A7B8-6051B421DC8D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0CF1-BA14-1C46-B661-247D6E1F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9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3C21-3AB4-C54C-A7B8-6051B421DC8D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0CF1-BA14-1C46-B661-247D6E1F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C3C21-3AB4-C54C-A7B8-6051B421DC8D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40CF1-BA14-1C46-B661-247D6E1F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679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Isidore</a:t>
            </a:r>
            <a:r>
              <a:rPr lang="en-US" dirty="0" smtClean="0"/>
              <a:t> </a:t>
            </a:r>
            <a:r>
              <a:rPr lang="en-US" dirty="0" err="1" smtClean="0"/>
              <a:t>Zeitz’s</a:t>
            </a:r>
            <a:r>
              <a:rPr lang="en-US" dirty="0" smtClean="0"/>
              <a:t> contributions to the Geological Soc. </a:t>
            </a:r>
            <a:r>
              <a:rPr lang="en-US" dirty="0"/>
              <a:t>o</a:t>
            </a:r>
            <a:r>
              <a:rPr lang="en-US" dirty="0" smtClean="0"/>
              <a:t>f Washington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68927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Michael Purucker (SGT at Goddard Space Flight Center, NASA) w. contributions from Lewis </a:t>
            </a:r>
            <a:r>
              <a:rPr lang="en-US" dirty="0" err="1" smtClean="0"/>
              <a:t>Zeitz</a:t>
            </a:r>
            <a:r>
              <a:rPr lang="en-US" dirty="0" smtClean="0"/>
              <a:t>, Patrick Taylor, Wright Horton, Jeff Grossman, Richard Blakely, Andrew </a:t>
            </a:r>
            <a:r>
              <a:rPr lang="en-US" dirty="0" err="1" smtClean="0"/>
              <a:t>Griscom</a:t>
            </a:r>
            <a:r>
              <a:rPr lang="en-US" dirty="0" smtClean="0"/>
              <a:t>, Peter Johnson and George </a:t>
            </a:r>
            <a:r>
              <a:rPr lang="en-US" dirty="0" err="1" smtClean="0"/>
              <a:t>Vranas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Upcoming obituaries will appear in The Leading Edge and EOS </a:t>
            </a:r>
            <a:endParaRPr lang="en-US" dirty="0"/>
          </a:p>
        </p:txBody>
      </p:sp>
      <p:pic>
        <p:nvPicPr>
          <p:cNvPr id="4" name="Picture 3" descr="698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7" y="108221"/>
            <a:ext cx="3339230" cy="717821"/>
          </a:xfrm>
          <a:prstGeom prst="rect">
            <a:avLst/>
          </a:prstGeom>
        </p:spPr>
      </p:pic>
      <p:pic>
        <p:nvPicPr>
          <p:cNvPr id="5" name="Picture 4" descr="sg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81" y="108221"/>
            <a:ext cx="1810231" cy="690388"/>
          </a:xfrm>
          <a:prstGeom prst="rect">
            <a:avLst/>
          </a:prstGeom>
        </p:spPr>
      </p:pic>
      <p:pic>
        <p:nvPicPr>
          <p:cNvPr id="7" name="Picture 6" descr="Zietz_obit_geophysic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26816"/>
            <a:ext cx="2015525" cy="2015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0749" y="2758109"/>
            <a:ext cx="5157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March 1919 (Bronx) – Feb 9 2013 (Reston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Math, Physics: BS,MS, </a:t>
            </a:r>
            <a:r>
              <a:rPr lang="en-US" dirty="0" err="1" smtClean="0"/>
              <a:t>Ph.D</a:t>
            </a:r>
            <a:r>
              <a:rPr lang="en-US" dirty="0" smtClean="0"/>
              <a:t>, City College NY, Catholic</a:t>
            </a:r>
          </a:p>
          <a:p>
            <a:pPr algn="ctr"/>
            <a:r>
              <a:rPr lang="en-US" dirty="0" smtClean="0"/>
              <a:t>USGS (1940’s-1978), Phoenix (1978-1985), Consulting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6791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68927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gsw_listing_of_izzys_tal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7" y="206534"/>
            <a:ext cx="7162749" cy="6395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9627" y="2372648"/>
            <a:ext cx="174437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Izzy’s</a:t>
            </a:r>
            <a:r>
              <a:rPr lang="en-US" sz="3600" dirty="0" smtClean="0"/>
              <a:t> GSW talks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750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6791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68927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50571" y="187816"/>
            <a:ext cx="528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Individuals who gave more than 10 talks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28381" y="6321527"/>
            <a:ext cx="35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Jeff Grossman</a:t>
            </a:r>
            <a:endParaRPr lang="en-US" dirty="0"/>
          </a:p>
        </p:txBody>
      </p:sp>
      <p:pic>
        <p:nvPicPr>
          <p:cNvPr id="8" name="Picture 7" descr="multiple_GSW_talks_wcolorhigh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1" y="956791"/>
            <a:ext cx="8634909" cy="524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Izzy’s</a:t>
            </a:r>
            <a:r>
              <a:rPr lang="en-US" dirty="0" smtClean="0"/>
              <a:t>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Advocacy of airborne magnetic method</a:t>
            </a:r>
          </a:p>
          <a:p>
            <a:r>
              <a:rPr lang="en-US" dirty="0" smtClean="0"/>
              <a:t>Developing mathematical and physical basis for interpretation of magnetic field </a:t>
            </a:r>
            <a:r>
              <a:rPr lang="en-US" dirty="0" smtClean="0"/>
              <a:t>observations (depth to magnetic source, continuation, derivatives)</a:t>
            </a:r>
            <a:endParaRPr lang="en-US" dirty="0" smtClean="0"/>
          </a:p>
          <a:p>
            <a:r>
              <a:rPr lang="en-US" dirty="0" smtClean="0"/>
              <a:t>Geologic interpretations (w. geologists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Appalachians (NY Alabama lineament, Central Piedmont suture, Eastern Piedmont fault system, </a:t>
            </a:r>
            <a:r>
              <a:rPr lang="en-US" dirty="0" err="1" smtClean="0"/>
              <a:t>Alleghanian</a:t>
            </a:r>
            <a:r>
              <a:rPr lang="en-US" dirty="0" smtClean="0"/>
              <a:t> plutons, Suwannee-Wiggins suture)</a:t>
            </a:r>
          </a:p>
          <a:p>
            <a:pPr lvl="1"/>
            <a:r>
              <a:rPr lang="en-US" dirty="0" smtClean="0"/>
              <a:t>Mid-continent rift</a:t>
            </a:r>
          </a:p>
          <a:p>
            <a:pPr lvl="1"/>
            <a:r>
              <a:rPr lang="en-US" dirty="0" smtClean="0"/>
              <a:t>Dead sea rift</a:t>
            </a:r>
          </a:p>
          <a:p>
            <a:pPr lvl="1"/>
            <a:r>
              <a:rPr lang="en-US" dirty="0" smtClean="0"/>
              <a:t>Jamaican step-over basins</a:t>
            </a:r>
            <a:endParaRPr lang="en-US" dirty="0" smtClean="0"/>
          </a:p>
          <a:p>
            <a:r>
              <a:rPr lang="en-US" dirty="0" smtClean="0"/>
              <a:t>Magnetic </a:t>
            </a:r>
            <a:r>
              <a:rPr lang="en-US" dirty="0" smtClean="0"/>
              <a:t>compilations of the US</a:t>
            </a:r>
          </a:p>
          <a:p>
            <a:r>
              <a:rPr lang="en-US" dirty="0" smtClean="0"/>
              <a:t>Resource interpretations (oil/gas &amp; minerals)</a:t>
            </a:r>
          </a:p>
          <a:p>
            <a:pPr lvl="1"/>
            <a:r>
              <a:rPr lang="en-US" dirty="0" smtClean="0"/>
              <a:t>Saudi Arabia- Mag. identification of a basin SE of Riyadh that was subsequently discovered to harbor a supergiant gas accumulation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9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6791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68927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71558" y="108221"/>
            <a:ext cx="4741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Where did </a:t>
            </a:r>
            <a:r>
              <a:rPr lang="en-US" sz="3200" dirty="0" err="1" smtClean="0"/>
              <a:t>Izzy</a:t>
            </a:r>
            <a:r>
              <a:rPr lang="en-US" sz="3200" dirty="0" smtClean="0"/>
              <a:t> work?</a:t>
            </a:r>
            <a:endParaRPr lang="en-US" sz="3200" dirty="0"/>
          </a:p>
        </p:txBody>
      </p:sp>
      <p:pic>
        <p:nvPicPr>
          <p:cNvPr id="4" name="Picture 3" descr="where_izzie_work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56" y="692997"/>
            <a:ext cx="7144189" cy="61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52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235</Words>
  <Application>Microsoft Macintosh PowerPoint</Application>
  <PresentationFormat>On-screen Show (4:3)</PresentationFormat>
  <Paragraphs>31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Isidore Zeitz’s contributions to the Geological Soc. of Washington</vt:lpstr>
      <vt:lpstr>PowerPoint Presentation</vt:lpstr>
      <vt:lpstr>PowerPoint Presentation</vt:lpstr>
      <vt:lpstr>Izzy’s Achievements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Isidore Zeitz’s contributions to the Geological Soc. of Washington</dc:title>
  <dc:creator>Michael Purucker</dc:creator>
  <cp:lastModifiedBy>Michael Purucker</cp:lastModifiedBy>
  <cp:revision>19</cp:revision>
  <dcterms:created xsi:type="dcterms:W3CDTF">2013-04-09T13:14:47Z</dcterms:created>
  <dcterms:modified xsi:type="dcterms:W3CDTF">2013-04-10T13:34:10Z</dcterms:modified>
</cp:coreProperties>
</file>